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51" autoAdjust="0"/>
    <p:restoredTop sz="96327" autoAdjust="0"/>
  </p:normalViewPr>
  <p:slideViewPr>
    <p:cSldViewPr snapToGrid="0">
      <p:cViewPr varScale="1">
        <p:scale>
          <a:sx n="132" d="100"/>
          <a:sy n="132" d="100"/>
        </p:scale>
        <p:origin x="192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MockK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Javier Gonzalez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6E75-64A7-4846-9E4D-EBC12B53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CC03B-CAD0-6243-A978-5E5EC07E80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8"/>
            <a:ext cx="3008631" cy="596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Tests, a love-hate relationship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8A68F-1A6C-574C-BFEF-F59B86AB9E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90068" y="5045997"/>
            <a:ext cx="3008631" cy="3481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4A329F-1808-0B4D-829A-66BF466F70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8700" y="2572668"/>
            <a:ext cx="3008631" cy="3481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EZ Tests = EZ Life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14519E-6E5F-3E49-94C2-6C10748E0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MOCKK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BA4168-03BD-9647-B589-FA0199C08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5DB96D6-7C1B-874C-848F-CAFF175EF7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March 24, 2022</a:t>
            </a:r>
          </a:p>
        </p:txBody>
      </p:sp>
      <p:pic>
        <p:nvPicPr>
          <p:cNvPr id="1026" name="Picture 2" descr="NOOO at 3x">
            <a:extLst>
              <a:ext uri="{FF2B5EF4-FFF2-40B4-BE49-F238E27FC236}">
                <a16:creationId xmlns:a16="http://schemas.microsoft.com/office/drawing/2014/main" id="{EB25ABE9-2BC8-B643-A302-C9CB5ED2C564}"/>
              </a:ext>
            </a:extLst>
          </p:cNvPr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ckK | mocking library for Kotlin">
            <a:extLst>
              <a:ext uri="{FF2B5EF4-FFF2-40B4-BE49-F238E27FC236}">
                <a16:creationId xmlns:a16="http://schemas.microsoft.com/office/drawing/2014/main" id="{E6512DF6-DF12-CF41-94CA-412C6446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70" y="4303550"/>
            <a:ext cx="1765405" cy="8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bDance at 3x">
            <a:extLst>
              <a:ext uri="{FF2B5EF4-FFF2-40B4-BE49-F238E27FC236}">
                <a16:creationId xmlns:a16="http://schemas.microsoft.com/office/drawing/2014/main" id="{D59185ED-4542-2B4F-8002-42AC582A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26" y="4395554"/>
            <a:ext cx="674173" cy="6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FA01583-E3E9-F644-A1AD-CFBD2FDEB707}"/>
              </a:ext>
            </a:extLst>
          </p:cNvPr>
          <p:cNvSpPr txBox="1">
            <a:spLocks/>
          </p:cNvSpPr>
          <p:nvPr/>
        </p:nvSpPr>
        <p:spPr>
          <a:xfrm>
            <a:off x="7198699" y="4987652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Mockk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Mocktio</a:t>
            </a:r>
            <a:r>
              <a:rPr lang="en-US" dirty="0">
                <a:solidFill>
                  <a:schemeClr val="bg1"/>
                </a:solidFill>
              </a:rPr>
              <a:t> Case Studies</a:t>
            </a:r>
          </a:p>
        </p:txBody>
      </p:sp>
      <p:pic>
        <p:nvPicPr>
          <p:cNvPr id="1032" name="Picture 8" descr="EZ at 3x">
            <a:extLst>
              <a:ext uri="{FF2B5EF4-FFF2-40B4-BE49-F238E27FC236}">
                <a16:creationId xmlns:a16="http://schemas.microsoft.com/office/drawing/2014/main" id="{97EAA615-35F2-0A47-B211-A25496FD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26" y="1748111"/>
            <a:ext cx="674245" cy="6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46B-837D-ED45-8376-BA070D6D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Tests, a love-hate relationship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6EBDA3-026B-F74F-B202-AF42EB33A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MOCKK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C25C8-3309-1F46-89FF-4F5BFEA2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5334169-4D7A-934B-9DF0-158804FCAE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March 24,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06F84-EA39-1344-AEA9-A9500D1E56D9}"/>
              </a:ext>
            </a:extLst>
          </p:cNvPr>
          <p:cNvSpPr txBox="1"/>
          <p:nvPr/>
        </p:nvSpPr>
        <p:spPr>
          <a:xfrm>
            <a:off x="2598821" y="1694046"/>
            <a:ext cx="9057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give us more confidence that the code we are writing is fulfilling business use cases.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give us iterative small scale “wins” when developing.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protect us from functionality loss when working with a code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are “less cool”.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are “harder to write”.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have less up-front value in comparison to feature work.</a:t>
            </a:r>
          </a:p>
        </p:txBody>
      </p:sp>
      <p:pic>
        <p:nvPicPr>
          <p:cNvPr id="25" name="Picture 2" descr="NOOO at 3x">
            <a:extLst>
              <a:ext uri="{FF2B5EF4-FFF2-40B4-BE49-F238E27FC236}">
                <a16:creationId xmlns:a16="http://schemas.microsoft.com/office/drawing/2014/main" id="{2C2E6993-2BFF-0644-A4CB-737A02629189}"/>
              </a:ext>
            </a:extLst>
          </p:cNvPr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 bwMode="auto">
          <a:xfrm>
            <a:off x="3388093" y="690802"/>
            <a:ext cx="808125" cy="8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2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46B-837D-ED45-8376-BA070D6D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 Tests = EZ Life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6EBDA3-026B-F74F-B202-AF42EB33A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MOCKK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C25C8-3309-1F46-89FF-4F5BFEA2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5334169-4D7A-934B-9DF0-158804FCAE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March 24,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06F84-EA39-1344-AEA9-A9500D1E56D9}"/>
              </a:ext>
            </a:extLst>
          </p:cNvPr>
          <p:cNvSpPr txBox="1"/>
          <p:nvPr/>
        </p:nvSpPr>
        <p:spPr>
          <a:xfrm>
            <a:off x="2598821" y="1694046"/>
            <a:ext cx="90573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a world where tests are easier to write, developers would…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a higher likelihood of writing tests out of self motivation.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Versus writing tests to fulfill an arbitrary coverage metric.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into less red tape when writing tests that cover edge cases.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Leading to a more comprehensive test suite that questions assumptions.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 able to write tests quicker, unearthing possible issues earlier in the timeline.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 enabled to practice a truer form of Test Driven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joy in writing tests, making them a lot cooler than folks who find that tests are unnecessary.*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* this opinion is of my own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8" descr="EZ at 3x">
            <a:extLst>
              <a:ext uri="{FF2B5EF4-FFF2-40B4-BE49-F238E27FC236}">
                <a16:creationId xmlns:a16="http://schemas.microsoft.com/office/drawing/2014/main" id="{19873A44-1A53-4744-92A1-AE70C958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44" y="690802"/>
            <a:ext cx="808125" cy="8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46B-837D-ED45-8376-BA070D6D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6EBDA3-026B-F74F-B202-AF42EB33A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MOCKK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C25C8-3309-1F46-89FF-4F5BFEA2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5334169-4D7A-934B-9DF0-158804FCAE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March 24,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06F84-EA39-1344-AEA9-A9500D1E56D9}"/>
              </a:ext>
            </a:extLst>
          </p:cNvPr>
          <p:cNvSpPr txBox="1"/>
          <p:nvPr/>
        </p:nvSpPr>
        <p:spPr>
          <a:xfrm>
            <a:off x="2598821" y="1694046"/>
            <a:ext cx="9057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Kotlin is described by JetBrains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“A modern programming language that makes developers happier”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MockK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Takes Kotlin’s philosophy, and applies it within the context of a testing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Converts boiler plate of setting up tests to simple to read Kotlin-style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interoperable with Mockito within test suites, making piecemeal transition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Has extended functionalities for spring, and even is referenced specifically in Spring Boot Kotlin tutorials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4" descr="MockK | mocking library for Kotlin">
            <a:extLst>
              <a:ext uri="{FF2B5EF4-FFF2-40B4-BE49-F238E27FC236}">
                <a16:creationId xmlns:a16="http://schemas.microsoft.com/office/drawing/2014/main" id="{B8C059F2-6089-5446-9D6B-0B7DDD74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6" y="549655"/>
            <a:ext cx="1765405" cy="8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46B-837D-ED45-8376-BA070D6D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Mockk</a:t>
            </a:r>
            <a:r>
              <a:rPr lang="en-US" dirty="0"/>
              <a:t> vs </a:t>
            </a:r>
            <a:r>
              <a:rPr lang="en-US" dirty="0" err="1"/>
              <a:t>Mocktio</a:t>
            </a:r>
            <a:r>
              <a:rPr lang="en-US" dirty="0"/>
              <a:t> Case Studies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6EBDA3-026B-F74F-B202-AF42EB33A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MOCKK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C25C8-3309-1F46-89FF-4F5BFEA2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5334169-4D7A-934B-9DF0-158804FCAE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March 24,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06F84-EA39-1344-AEA9-A9500D1E56D9}"/>
              </a:ext>
            </a:extLst>
          </p:cNvPr>
          <p:cNvSpPr txBox="1"/>
          <p:nvPr/>
        </p:nvSpPr>
        <p:spPr>
          <a:xfrm>
            <a:off x="2598821" y="1694046"/>
            <a:ext cx="90573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few code-based case studies will be shown shortly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purpose of these case studies is to show the differences in approaches between the test frameworks to resolve the following areas of testing: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Static function mocking/verification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Definition of embedded mocks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Companion function mocking/verification</a:t>
            </a:r>
          </a:p>
        </p:txBody>
      </p:sp>
      <p:pic>
        <p:nvPicPr>
          <p:cNvPr id="8" name="Picture 6" descr="blobDance at 3x">
            <a:extLst>
              <a:ext uri="{FF2B5EF4-FFF2-40B4-BE49-F238E27FC236}">
                <a16:creationId xmlns:a16="http://schemas.microsoft.com/office/drawing/2014/main" id="{D59F2E8A-9176-EC4C-9666-D80488D3B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44" y="690802"/>
            <a:ext cx="808125" cy="8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39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3913</TotalTime>
  <Words>373</Words>
  <Application>Microsoft Macintosh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 Bold</vt:lpstr>
      <vt:lpstr>Courier New</vt:lpstr>
      <vt:lpstr>Daytona Pro Light</vt:lpstr>
      <vt:lpstr>Office Theme</vt:lpstr>
      <vt:lpstr>MockK</vt:lpstr>
      <vt:lpstr>Overview</vt:lpstr>
      <vt:lpstr>Tests, a love-hate relationship</vt:lpstr>
      <vt:lpstr>EZ Tests = EZ Life</vt:lpstr>
      <vt:lpstr>Why?</vt:lpstr>
      <vt:lpstr>Mockk vs Mocktio Case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MockK</dc:title>
  <dc:creator>Javier Gonzalez</dc:creator>
  <cp:lastModifiedBy>Javier Gonzalez</cp:lastModifiedBy>
  <cp:revision>5</cp:revision>
  <dcterms:created xsi:type="dcterms:W3CDTF">2022-03-20T02:16:58Z</dcterms:created>
  <dcterms:modified xsi:type="dcterms:W3CDTF">2022-03-22T19:30:41Z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